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719" autoAdjust="0"/>
  </p:normalViewPr>
  <p:slideViewPr>
    <p:cSldViewPr snapToGrid="0" showGuides="1">
      <p:cViewPr varScale="1">
        <p:scale>
          <a:sx n="115" d="100"/>
          <a:sy n="115" d="100"/>
        </p:scale>
        <p:origin x="224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svg"/><Relationship Id="rId1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svg"/><Relationship Id="rId1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0BF36-D763-41D6-BA05-1548FE3D2A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1A0B3E-D4C0-4BC3-B1BE-1EC9D0C716D0}">
      <dgm:prSet/>
      <dgm:spPr/>
      <dgm:t>
        <a:bodyPr/>
        <a:lstStyle/>
        <a:p>
          <a:r>
            <a:rPr lang="en-US" dirty="0"/>
            <a:t>Web Application available to all cities</a:t>
          </a:r>
        </a:p>
      </dgm:t>
    </dgm:pt>
    <dgm:pt modelId="{F32162E8-7ADC-4307-8473-5A857DC74416}" type="parTrans" cxnId="{769D3392-0BBF-436D-911E-A53A2078CC0C}">
      <dgm:prSet/>
      <dgm:spPr/>
      <dgm:t>
        <a:bodyPr/>
        <a:lstStyle/>
        <a:p>
          <a:endParaRPr lang="en-US"/>
        </a:p>
      </dgm:t>
    </dgm:pt>
    <dgm:pt modelId="{7CC30391-9A0A-43A7-B855-2CCDE05CD3EE}" type="sibTrans" cxnId="{769D3392-0BBF-436D-911E-A53A2078CC0C}">
      <dgm:prSet/>
      <dgm:spPr/>
      <dgm:t>
        <a:bodyPr/>
        <a:lstStyle/>
        <a:p>
          <a:endParaRPr lang="en-US"/>
        </a:p>
      </dgm:t>
    </dgm:pt>
    <dgm:pt modelId="{B8399313-BCD2-496F-B392-A65046B2E3EC}">
      <dgm:prSet/>
      <dgm:spPr/>
      <dgm:t>
        <a:bodyPr/>
        <a:lstStyle/>
        <a:p>
          <a:r>
            <a:rPr lang="en-US" dirty="0"/>
            <a:t>Helps cities identify focus areas of growth</a:t>
          </a:r>
        </a:p>
      </dgm:t>
    </dgm:pt>
    <dgm:pt modelId="{22B4167D-8AC3-4376-B6AB-708B72D754EF}" type="parTrans" cxnId="{85F3B6A7-4392-45C0-BD0C-6ED03177DB81}">
      <dgm:prSet/>
      <dgm:spPr/>
      <dgm:t>
        <a:bodyPr/>
        <a:lstStyle/>
        <a:p>
          <a:endParaRPr lang="en-US"/>
        </a:p>
      </dgm:t>
    </dgm:pt>
    <dgm:pt modelId="{3035F8CA-678C-4CCC-B36E-2897DB050E68}" type="sibTrans" cxnId="{85F3B6A7-4392-45C0-BD0C-6ED03177DB81}">
      <dgm:prSet/>
      <dgm:spPr/>
      <dgm:t>
        <a:bodyPr/>
        <a:lstStyle/>
        <a:p>
          <a:endParaRPr lang="en-US"/>
        </a:p>
      </dgm:t>
    </dgm:pt>
    <dgm:pt modelId="{1E5C95B8-AF37-4A66-914F-3731B3D752F5}" type="pres">
      <dgm:prSet presAssocID="{2350BF36-D763-41D6-BA05-1548FE3D2AEE}" presName="root" presStyleCnt="0">
        <dgm:presLayoutVars>
          <dgm:dir/>
          <dgm:resizeHandles val="exact"/>
        </dgm:presLayoutVars>
      </dgm:prSet>
      <dgm:spPr/>
    </dgm:pt>
    <dgm:pt modelId="{E3533185-4772-4894-B1FF-E2BEB5ACD575}" type="pres">
      <dgm:prSet presAssocID="{E51A0B3E-D4C0-4BC3-B1BE-1EC9D0C716D0}" presName="compNode" presStyleCnt="0"/>
      <dgm:spPr/>
    </dgm:pt>
    <dgm:pt modelId="{BEFF3DC8-3F99-426E-B996-8A3EBDE85F36}" type="pres">
      <dgm:prSet presAssocID="{E51A0B3E-D4C0-4BC3-B1BE-1EC9D0C716D0}" presName="bgRect" presStyleLbl="bgShp" presStyleIdx="0" presStyleCnt="2"/>
      <dgm:spPr/>
    </dgm:pt>
    <dgm:pt modelId="{C432D341-64EE-42C1-97F9-B2A2C97F9511}" type="pres">
      <dgm:prSet presAssocID="{E51A0B3E-D4C0-4BC3-B1BE-1EC9D0C716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E1B840-509A-49AE-A13E-55BB7743CDC4}" type="pres">
      <dgm:prSet presAssocID="{E51A0B3E-D4C0-4BC3-B1BE-1EC9D0C716D0}" presName="spaceRect" presStyleCnt="0"/>
      <dgm:spPr/>
    </dgm:pt>
    <dgm:pt modelId="{DA57DF6A-605E-44B1-A41D-97FC775D67E4}" type="pres">
      <dgm:prSet presAssocID="{E51A0B3E-D4C0-4BC3-B1BE-1EC9D0C716D0}" presName="parTx" presStyleLbl="revTx" presStyleIdx="0" presStyleCnt="2">
        <dgm:presLayoutVars>
          <dgm:chMax val="0"/>
          <dgm:chPref val="0"/>
        </dgm:presLayoutVars>
      </dgm:prSet>
      <dgm:spPr/>
    </dgm:pt>
    <dgm:pt modelId="{F04748B0-8D12-4ED5-AF1C-C0F9EFF09FA6}" type="pres">
      <dgm:prSet presAssocID="{7CC30391-9A0A-43A7-B855-2CCDE05CD3EE}" presName="sibTrans" presStyleCnt="0"/>
      <dgm:spPr/>
    </dgm:pt>
    <dgm:pt modelId="{1029E538-E5EC-42C2-B8E9-877E9D7953B1}" type="pres">
      <dgm:prSet presAssocID="{B8399313-BCD2-496F-B392-A65046B2E3EC}" presName="compNode" presStyleCnt="0"/>
      <dgm:spPr/>
    </dgm:pt>
    <dgm:pt modelId="{6F2BED24-7D51-411A-86ED-BBBA1FF6D78D}" type="pres">
      <dgm:prSet presAssocID="{B8399313-BCD2-496F-B392-A65046B2E3EC}" presName="bgRect" presStyleLbl="bgShp" presStyleIdx="1" presStyleCnt="2"/>
      <dgm:spPr/>
    </dgm:pt>
    <dgm:pt modelId="{DDA3545E-E994-4057-8515-1A3352B30753}" type="pres">
      <dgm:prSet presAssocID="{B8399313-BCD2-496F-B392-A65046B2E3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B567459-F40C-4B95-AD9D-EC598F55C4DC}" type="pres">
      <dgm:prSet presAssocID="{B8399313-BCD2-496F-B392-A65046B2E3EC}" presName="spaceRect" presStyleCnt="0"/>
      <dgm:spPr/>
    </dgm:pt>
    <dgm:pt modelId="{6AEDBA2F-200F-454F-B133-DFDF7281A1AF}" type="pres">
      <dgm:prSet presAssocID="{B8399313-BCD2-496F-B392-A65046B2E3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656DC04-B3D9-40D8-B306-2BCF7D281A7B}" type="presOf" srcId="{E51A0B3E-D4C0-4BC3-B1BE-1EC9D0C716D0}" destId="{DA57DF6A-605E-44B1-A41D-97FC775D67E4}" srcOrd="0" destOrd="0" presId="urn:microsoft.com/office/officeart/2018/2/layout/IconVerticalSolidList"/>
    <dgm:cxn modelId="{34E6371A-2B86-47D6-A111-D9B0C7883BE8}" type="presOf" srcId="{2350BF36-D763-41D6-BA05-1548FE3D2AEE}" destId="{1E5C95B8-AF37-4A66-914F-3731B3D752F5}" srcOrd="0" destOrd="0" presId="urn:microsoft.com/office/officeart/2018/2/layout/IconVerticalSolidList"/>
    <dgm:cxn modelId="{769D3392-0BBF-436D-911E-A53A2078CC0C}" srcId="{2350BF36-D763-41D6-BA05-1548FE3D2AEE}" destId="{E51A0B3E-D4C0-4BC3-B1BE-1EC9D0C716D0}" srcOrd="0" destOrd="0" parTransId="{F32162E8-7ADC-4307-8473-5A857DC74416}" sibTransId="{7CC30391-9A0A-43A7-B855-2CCDE05CD3EE}"/>
    <dgm:cxn modelId="{85F3B6A7-4392-45C0-BD0C-6ED03177DB81}" srcId="{2350BF36-D763-41D6-BA05-1548FE3D2AEE}" destId="{B8399313-BCD2-496F-B392-A65046B2E3EC}" srcOrd="1" destOrd="0" parTransId="{22B4167D-8AC3-4376-B6AB-708B72D754EF}" sibTransId="{3035F8CA-678C-4CCC-B36E-2897DB050E68}"/>
    <dgm:cxn modelId="{2DF929BB-07AE-49BE-9DF4-5618A6BFC6B0}" type="presOf" srcId="{B8399313-BCD2-496F-B392-A65046B2E3EC}" destId="{6AEDBA2F-200F-454F-B133-DFDF7281A1AF}" srcOrd="0" destOrd="0" presId="urn:microsoft.com/office/officeart/2018/2/layout/IconVerticalSolidList"/>
    <dgm:cxn modelId="{2A5DBF2B-18BC-4FE8-B9F1-F990586182C7}" type="presParOf" srcId="{1E5C95B8-AF37-4A66-914F-3731B3D752F5}" destId="{E3533185-4772-4894-B1FF-E2BEB5ACD575}" srcOrd="0" destOrd="0" presId="urn:microsoft.com/office/officeart/2018/2/layout/IconVerticalSolidList"/>
    <dgm:cxn modelId="{E31E577D-3163-48F0-9D67-1EB8D797582F}" type="presParOf" srcId="{E3533185-4772-4894-B1FF-E2BEB5ACD575}" destId="{BEFF3DC8-3F99-426E-B996-8A3EBDE85F36}" srcOrd="0" destOrd="0" presId="urn:microsoft.com/office/officeart/2018/2/layout/IconVerticalSolidList"/>
    <dgm:cxn modelId="{8D03919B-4CC8-4F05-9C6A-5F4FB0DB8B9B}" type="presParOf" srcId="{E3533185-4772-4894-B1FF-E2BEB5ACD575}" destId="{C432D341-64EE-42C1-97F9-B2A2C97F9511}" srcOrd="1" destOrd="0" presId="urn:microsoft.com/office/officeart/2018/2/layout/IconVerticalSolidList"/>
    <dgm:cxn modelId="{47E5E426-5A4D-4140-89FA-356196A1553C}" type="presParOf" srcId="{E3533185-4772-4894-B1FF-E2BEB5ACD575}" destId="{C5E1B840-509A-49AE-A13E-55BB7743CDC4}" srcOrd="2" destOrd="0" presId="urn:microsoft.com/office/officeart/2018/2/layout/IconVerticalSolidList"/>
    <dgm:cxn modelId="{E3E8628D-B577-4CCB-A255-B38972927161}" type="presParOf" srcId="{E3533185-4772-4894-B1FF-E2BEB5ACD575}" destId="{DA57DF6A-605E-44B1-A41D-97FC775D67E4}" srcOrd="3" destOrd="0" presId="urn:microsoft.com/office/officeart/2018/2/layout/IconVerticalSolidList"/>
    <dgm:cxn modelId="{E8DBF446-0715-4B71-9C25-741A6F36C074}" type="presParOf" srcId="{1E5C95B8-AF37-4A66-914F-3731B3D752F5}" destId="{F04748B0-8D12-4ED5-AF1C-C0F9EFF09FA6}" srcOrd="1" destOrd="0" presId="urn:microsoft.com/office/officeart/2018/2/layout/IconVerticalSolidList"/>
    <dgm:cxn modelId="{EF536E15-5028-4D0C-9F81-712B7D00C5D3}" type="presParOf" srcId="{1E5C95B8-AF37-4A66-914F-3731B3D752F5}" destId="{1029E538-E5EC-42C2-B8E9-877E9D7953B1}" srcOrd="2" destOrd="0" presId="urn:microsoft.com/office/officeart/2018/2/layout/IconVerticalSolidList"/>
    <dgm:cxn modelId="{CCD2947D-0537-471D-9CDD-654EAD2B0A52}" type="presParOf" srcId="{1029E538-E5EC-42C2-B8E9-877E9D7953B1}" destId="{6F2BED24-7D51-411A-86ED-BBBA1FF6D78D}" srcOrd="0" destOrd="0" presId="urn:microsoft.com/office/officeart/2018/2/layout/IconVerticalSolidList"/>
    <dgm:cxn modelId="{BADBA532-114C-40ED-893A-327A440B0EB9}" type="presParOf" srcId="{1029E538-E5EC-42C2-B8E9-877E9D7953B1}" destId="{DDA3545E-E994-4057-8515-1A3352B30753}" srcOrd="1" destOrd="0" presId="urn:microsoft.com/office/officeart/2018/2/layout/IconVerticalSolidList"/>
    <dgm:cxn modelId="{A23E4B32-371A-4001-B744-C1D7511F3E19}" type="presParOf" srcId="{1029E538-E5EC-42C2-B8E9-877E9D7953B1}" destId="{DB567459-F40C-4B95-AD9D-EC598F55C4DC}" srcOrd="2" destOrd="0" presId="urn:microsoft.com/office/officeart/2018/2/layout/IconVerticalSolidList"/>
    <dgm:cxn modelId="{16D88975-24D4-4D29-BA45-913CD58DB245}" type="presParOf" srcId="{1029E538-E5EC-42C2-B8E9-877E9D7953B1}" destId="{6AEDBA2F-200F-454F-B133-DFDF7281A1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5F9934-DDE0-4048-944F-33A7C74F8B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0040A79-328E-4F69-B02F-3691766C6A5F}">
      <dgm:prSet/>
      <dgm:spPr/>
      <dgm:t>
        <a:bodyPr/>
        <a:lstStyle/>
        <a:p>
          <a:pPr>
            <a:defRPr cap="all"/>
          </a:pPr>
          <a:r>
            <a:rPr lang="en-US"/>
            <a:t>Strengthen potential for smart cities</a:t>
          </a:r>
        </a:p>
      </dgm:t>
    </dgm:pt>
    <dgm:pt modelId="{7786A00D-50A1-40B3-868E-96AEB5E84AB4}" type="parTrans" cxnId="{2A61C032-1A78-4502-8322-6C0AD61F88EA}">
      <dgm:prSet/>
      <dgm:spPr/>
      <dgm:t>
        <a:bodyPr/>
        <a:lstStyle/>
        <a:p>
          <a:endParaRPr lang="en-US"/>
        </a:p>
      </dgm:t>
    </dgm:pt>
    <dgm:pt modelId="{B20F398D-0693-4F33-8408-2CB6D54B5320}" type="sibTrans" cxnId="{2A61C032-1A78-4502-8322-6C0AD61F88EA}">
      <dgm:prSet/>
      <dgm:spPr/>
      <dgm:t>
        <a:bodyPr/>
        <a:lstStyle/>
        <a:p>
          <a:endParaRPr lang="en-US"/>
        </a:p>
      </dgm:t>
    </dgm:pt>
    <dgm:pt modelId="{7B0793CD-D216-49C7-A8BA-D7AD0868EF25}">
      <dgm:prSet/>
      <dgm:spPr/>
      <dgm:t>
        <a:bodyPr/>
        <a:lstStyle/>
        <a:p>
          <a:pPr>
            <a:defRPr cap="all"/>
          </a:pPr>
          <a:r>
            <a:rPr lang="en-US"/>
            <a:t>Improve competition quality of smart cities challenge</a:t>
          </a:r>
        </a:p>
      </dgm:t>
    </dgm:pt>
    <dgm:pt modelId="{1C246E70-5D4D-46C3-B84C-F4FDC6DD7394}" type="parTrans" cxnId="{6F6B6C28-B71B-4BA7-8872-7AF807C3FC48}">
      <dgm:prSet/>
      <dgm:spPr/>
      <dgm:t>
        <a:bodyPr/>
        <a:lstStyle/>
        <a:p>
          <a:endParaRPr lang="en-US"/>
        </a:p>
      </dgm:t>
    </dgm:pt>
    <dgm:pt modelId="{EFF4E467-8002-4044-907A-AE84C8341D76}" type="sibTrans" cxnId="{6F6B6C28-B71B-4BA7-8872-7AF807C3FC48}">
      <dgm:prSet/>
      <dgm:spPr/>
      <dgm:t>
        <a:bodyPr/>
        <a:lstStyle/>
        <a:p>
          <a:endParaRPr lang="en-US"/>
        </a:p>
      </dgm:t>
    </dgm:pt>
    <dgm:pt modelId="{510ACFF8-90AF-4203-A9A0-C473169DE6AC}" type="pres">
      <dgm:prSet presAssocID="{BC5F9934-DDE0-4048-944F-33A7C74F8BA2}" presName="root" presStyleCnt="0">
        <dgm:presLayoutVars>
          <dgm:dir/>
          <dgm:resizeHandles val="exact"/>
        </dgm:presLayoutVars>
      </dgm:prSet>
      <dgm:spPr/>
    </dgm:pt>
    <dgm:pt modelId="{7C2B2374-F72A-4AD7-9C24-4C158893D2EB}" type="pres">
      <dgm:prSet presAssocID="{60040A79-328E-4F69-B02F-3691766C6A5F}" presName="compNode" presStyleCnt="0"/>
      <dgm:spPr/>
    </dgm:pt>
    <dgm:pt modelId="{B02D7109-CCB9-4764-9E00-2A24225EBF0A}" type="pres">
      <dgm:prSet presAssocID="{60040A79-328E-4F69-B02F-3691766C6A5F}" presName="iconBgRect" presStyleLbl="bgShp" presStyleIdx="0" presStyleCnt="2"/>
      <dgm:spPr/>
    </dgm:pt>
    <dgm:pt modelId="{C8178F6B-09D2-40F0-A4AD-690491FD3A0D}" type="pres">
      <dgm:prSet presAssocID="{60040A79-328E-4F69-B02F-3691766C6A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F03CBB2-66D0-4F2A-9A33-03E869E60551}" type="pres">
      <dgm:prSet presAssocID="{60040A79-328E-4F69-B02F-3691766C6A5F}" presName="spaceRect" presStyleCnt="0"/>
      <dgm:spPr/>
    </dgm:pt>
    <dgm:pt modelId="{4081F864-9C93-4644-9B83-D556D9715BD5}" type="pres">
      <dgm:prSet presAssocID="{60040A79-328E-4F69-B02F-3691766C6A5F}" presName="textRect" presStyleLbl="revTx" presStyleIdx="0" presStyleCnt="2">
        <dgm:presLayoutVars>
          <dgm:chMax val="1"/>
          <dgm:chPref val="1"/>
        </dgm:presLayoutVars>
      </dgm:prSet>
      <dgm:spPr/>
    </dgm:pt>
    <dgm:pt modelId="{04A2892B-5FC7-4839-9664-0BCB50694F36}" type="pres">
      <dgm:prSet presAssocID="{B20F398D-0693-4F33-8408-2CB6D54B5320}" presName="sibTrans" presStyleCnt="0"/>
      <dgm:spPr/>
    </dgm:pt>
    <dgm:pt modelId="{6B3E19B5-8F95-49D5-BD93-30E073777FD2}" type="pres">
      <dgm:prSet presAssocID="{7B0793CD-D216-49C7-A8BA-D7AD0868EF25}" presName="compNode" presStyleCnt="0"/>
      <dgm:spPr/>
    </dgm:pt>
    <dgm:pt modelId="{BE276733-EDB8-436B-8534-7D034DCE2F4A}" type="pres">
      <dgm:prSet presAssocID="{7B0793CD-D216-49C7-A8BA-D7AD0868EF25}" presName="iconBgRect" presStyleLbl="bgShp" presStyleIdx="1" presStyleCnt="2"/>
      <dgm:spPr/>
    </dgm:pt>
    <dgm:pt modelId="{7565CC0A-7738-4CB2-A2E6-FB7FD728CAFE}" type="pres">
      <dgm:prSet presAssocID="{7B0793CD-D216-49C7-A8BA-D7AD0868EF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4291F49-E80C-48B4-88EA-1457ABAD6A25}" type="pres">
      <dgm:prSet presAssocID="{7B0793CD-D216-49C7-A8BA-D7AD0868EF25}" presName="spaceRect" presStyleCnt="0"/>
      <dgm:spPr/>
    </dgm:pt>
    <dgm:pt modelId="{B4467107-3982-4C67-BF31-0B165297025F}" type="pres">
      <dgm:prSet presAssocID="{7B0793CD-D216-49C7-A8BA-D7AD0868EF2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7E0E10E-1D34-444C-B7D6-583680AC84F0}" type="presOf" srcId="{BC5F9934-DDE0-4048-944F-33A7C74F8BA2}" destId="{510ACFF8-90AF-4203-A9A0-C473169DE6AC}" srcOrd="0" destOrd="0" presId="urn:microsoft.com/office/officeart/2018/5/layout/IconCircleLabelList"/>
    <dgm:cxn modelId="{6F6B6C28-B71B-4BA7-8872-7AF807C3FC48}" srcId="{BC5F9934-DDE0-4048-944F-33A7C74F8BA2}" destId="{7B0793CD-D216-49C7-A8BA-D7AD0868EF25}" srcOrd="1" destOrd="0" parTransId="{1C246E70-5D4D-46C3-B84C-F4FDC6DD7394}" sibTransId="{EFF4E467-8002-4044-907A-AE84C8341D76}"/>
    <dgm:cxn modelId="{FA335030-ADC0-47DC-8B21-5CB19640625E}" type="presOf" srcId="{60040A79-328E-4F69-B02F-3691766C6A5F}" destId="{4081F864-9C93-4644-9B83-D556D9715BD5}" srcOrd="0" destOrd="0" presId="urn:microsoft.com/office/officeart/2018/5/layout/IconCircleLabelList"/>
    <dgm:cxn modelId="{2A61C032-1A78-4502-8322-6C0AD61F88EA}" srcId="{BC5F9934-DDE0-4048-944F-33A7C74F8BA2}" destId="{60040A79-328E-4F69-B02F-3691766C6A5F}" srcOrd="0" destOrd="0" parTransId="{7786A00D-50A1-40B3-868E-96AEB5E84AB4}" sibTransId="{B20F398D-0693-4F33-8408-2CB6D54B5320}"/>
    <dgm:cxn modelId="{EA962FD9-4635-4D7A-98BB-7E01EC08A154}" type="presOf" srcId="{7B0793CD-D216-49C7-A8BA-D7AD0868EF25}" destId="{B4467107-3982-4C67-BF31-0B165297025F}" srcOrd="0" destOrd="0" presId="urn:microsoft.com/office/officeart/2018/5/layout/IconCircleLabelList"/>
    <dgm:cxn modelId="{459ABEAF-F0D5-4D88-BFC4-F446F31C5F5E}" type="presParOf" srcId="{510ACFF8-90AF-4203-A9A0-C473169DE6AC}" destId="{7C2B2374-F72A-4AD7-9C24-4C158893D2EB}" srcOrd="0" destOrd="0" presId="urn:microsoft.com/office/officeart/2018/5/layout/IconCircleLabelList"/>
    <dgm:cxn modelId="{CC0E3649-7378-4052-915F-06ACCD392E4D}" type="presParOf" srcId="{7C2B2374-F72A-4AD7-9C24-4C158893D2EB}" destId="{B02D7109-CCB9-4764-9E00-2A24225EBF0A}" srcOrd="0" destOrd="0" presId="urn:microsoft.com/office/officeart/2018/5/layout/IconCircleLabelList"/>
    <dgm:cxn modelId="{B66D5946-0C15-4E4A-B8C8-971A3692C465}" type="presParOf" srcId="{7C2B2374-F72A-4AD7-9C24-4C158893D2EB}" destId="{C8178F6B-09D2-40F0-A4AD-690491FD3A0D}" srcOrd="1" destOrd="0" presId="urn:microsoft.com/office/officeart/2018/5/layout/IconCircleLabelList"/>
    <dgm:cxn modelId="{BE838BC2-8411-40B8-81FE-57EBAD3E04BA}" type="presParOf" srcId="{7C2B2374-F72A-4AD7-9C24-4C158893D2EB}" destId="{7F03CBB2-66D0-4F2A-9A33-03E869E60551}" srcOrd="2" destOrd="0" presId="urn:microsoft.com/office/officeart/2018/5/layout/IconCircleLabelList"/>
    <dgm:cxn modelId="{F1BB9001-82EA-4E10-9FF7-C4CA5B4D1732}" type="presParOf" srcId="{7C2B2374-F72A-4AD7-9C24-4C158893D2EB}" destId="{4081F864-9C93-4644-9B83-D556D9715BD5}" srcOrd="3" destOrd="0" presId="urn:microsoft.com/office/officeart/2018/5/layout/IconCircleLabelList"/>
    <dgm:cxn modelId="{26F47E6D-FBE1-493F-8DA3-9369AC8E2F7E}" type="presParOf" srcId="{510ACFF8-90AF-4203-A9A0-C473169DE6AC}" destId="{04A2892B-5FC7-4839-9664-0BCB50694F36}" srcOrd="1" destOrd="0" presId="urn:microsoft.com/office/officeart/2018/5/layout/IconCircleLabelList"/>
    <dgm:cxn modelId="{4BF7B7F7-6BE7-48C0-8AEA-CA527F89FA60}" type="presParOf" srcId="{510ACFF8-90AF-4203-A9A0-C473169DE6AC}" destId="{6B3E19B5-8F95-49D5-BD93-30E073777FD2}" srcOrd="2" destOrd="0" presId="urn:microsoft.com/office/officeart/2018/5/layout/IconCircleLabelList"/>
    <dgm:cxn modelId="{C7EE8B8E-885F-4F03-A408-72C451D32853}" type="presParOf" srcId="{6B3E19B5-8F95-49D5-BD93-30E073777FD2}" destId="{BE276733-EDB8-436B-8534-7D034DCE2F4A}" srcOrd="0" destOrd="0" presId="urn:microsoft.com/office/officeart/2018/5/layout/IconCircleLabelList"/>
    <dgm:cxn modelId="{FF7D0706-18D4-4328-8CF8-D1554E11A890}" type="presParOf" srcId="{6B3E19B5-8F95-49D5-BD93-30E073777FD2}" destId="{7565CC0A-7738-4CB2-A2E6-FB7FD728CAFE}" srcOrd="1" destOrd="0" presId="urn:microsoft.com/office/officeart/2018/5/layout/IconCircleLabelList"/>
    <dgm:cxn modelId="{6337B8B4-51C5-4DEF-AA7D-FB57FED1000F}" type="presParOf" srcId="{6B3E19B5-8F95-49D5-BD93-30E073777FD2}" destId="{24291F49-E80C-48B4-88EA-1457ABAD6A25}" srcOrd="2" destOrd="0" presId="urn:microsoft.com/office/officeart/2018/5/layout/IconCircleLabelList"/>
    <dgm:cxn modelId="{EC228114-8837-4A58-8F71-7DB2A3F95E31}" type="presParOf" srcId="{6B3E19B5-8F95-49D5-BD93-30E073777FD2}" destId="{B4467107-3982-4C67-BF31-0B16529702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99F8EC-9D87-4688-8DE8-EA3DB0773E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C967C35-721F-4C7A-BFAC-02CF9D59B749}">
      <dgm:prSet/>
      <dgm:spPr/>
      <dgm:t>
        <a:bodyPr/>
        <a:lstStyle/>
        <a:p>
          <a:r>
            <a:rPr lang="en-US"/>
            <a:t>Improving model techniques</a:t>
          </a:r>
        </a:p>
      </dgm:t>
    </dgm:pt>
    <dgm:pt modelId="{57B2FB6E-5D48-492E-9E5E-309A0FC68598}" type="parTrans" cxnId="{F8F6152C-F093-423A-8BB0-D55225FE55BF}">
      <dgm:prSet/>
      <dgm:spPr/>
      <dgm:t>
        <a:bodyPr/>
        <a:lstStyle/>
        <a:p>
          <a:endParaRPr lang="en-US"/>
        </a:p>
      </dgm:t>
    </dgm:pt>
    <dgm:pt modelId="{D9CA77ED-CB7E-42EB-A102-EAF18CF03644}" type="sibTrans" cxnId="{F8F6152C-F093-423A-8BB0-D55225FE55BF}">
      <dgm:prSet/>
      <dgm:spPr/>
      <dgm:t>
        <a:bodyPr/>
        <a:lstStyle/>
        <a:p>
          <a:endParaRPr lang="en-US"/>
        </a:p>
      </dgm:t>
    </dgm:pt>
    <dgm:pt modelId="{8620D7ED-2832-401A-BBD8-D3C81F3C75B9}">
      <dgm:prSet/>
      <dgm:spPr/>
      <dgm:t>
        <a:bodyPr/>
        <a:lstStyle/>
        <a:p>
          <a:r>
            <a:rPr lang="en-US"/>
            <a:t>Better identifying key concepts</a:t>
          </a:r>
        </a:p>
      </dgm:t>
    </dgm:pt>
    <dgm:pt modelId="{840F14C6-BC9C-46FA-9E31-7FC211E493C2}" type="parTrans" cxnId="{735065E2-9647-4B32-B0EF-462031327D38}">
      <dgm:prSet/>
      <dgm:spPr/>
      <dgm:t>
        <a:bodyPr/>
        <a:lstStyle/>
        <a:p>
          <a:endParaRPr lang="en-US"/>
        </a:p>
      </dgm:t>
    </dgm:pt>
    <dgm:pt modelId="{6C432456-CCDC-4E75-97F9-4BE1437587D5}" type="sibTrans" cxnId="{735065E2-9647-4B32-B0EF-462031327D38}">
      <dgm:prSet/>
      <dgm:spPr/>
      <dgm:t>
        <a:bodyPr/>
        <a:lstStyle/>
        <a:p>
          <a:endParaRPr lang="en-US"/>
        </a:p>
      </dgm:t>
    </dgm:pt>
    <dgm:pt modelId="{9623BE05-22B7-4A75-B4B1-D1687DDC50BB}" type="pres">
      <dgm:prSet presAssocID="{4699F8EC-9D87-4688-8DE8-EA3DB0773EA7}" presName="root" presStyleCnt="0">
        <dgm:presLayoutVars>
          <dgm:dir/>
          <dgm:resizeHandles val="exact"/>
        </dgm:presLayoutVars>
      </dgm:prSet>
      <dgm:spPr/>
    </dgm:pt>
    <dgm:pt modelId="{70F885DF-8785-4ACD-A772-3EF797A355D1}" type="pres">
      <dgm:prSet presAssocID="{EC967C35-721F-4C7A-BFAC-02CF9D59B749}" presName="compNode" presStyleCnt="0"/>
      <dgm:spPr/>
    </dgm:pt>
    <dgm:pt modelId="{8A9DF90E-0E29-4100-941F-651F399E9844}" type="pres">
      <dgm:prSet presAssocID="{EC967C35-721F-4C7A-BFAC-02CF9D59B7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EA61818-06E3-49F8-9ACF-01674F6C4A42}" type="pres">
      <dgm:prSet presAssocID="{EC967C35-721F-4C7A-BFAC-02CF9D59B749}" presName="spaceRect" presStyleCnt="0"/>
      <dgm:spPr/>
    </dgm:pt>
    <dgm:pt modelId="{F02A4FB8-B5AA-4195-A8E0-7B2B2B9FD853}" type="pres">
      <dgm:prSet presAssocID="{EC967C35-721F-4C7A-BFAC-02CF9D59B749}" presName="textRect" presStyleLbl="revTx" presStyleIdx="0" presStyleCnt="2">
        <dgm:presLayoutVars>
          <dgm:chMax val="1"/>
          <dgm:chPref val="1"/>
        </dgm:presLayoutVars>
      </dgm:prSet>
      <dgm:spPr/>
    </dgm:pt>
    <dgm:pt modelId="{2691579A-9834-49B7-8A98-555A0851B635}" type="pres">
      <dgm:prSet presAssocID="{D9CA77ED-CB7E-42EB-A102-EAF18CF03644}" presName="sibTrans" presStyleCnt="0"/>
      <dgm:spPr/>
    </dgm:pt>
    <dgm:pt modelId="{DEF2924E-C9FE-4B33-B70E-78E696D8C4AC}" type="pres">
      <dgm:prSet presAssocID="{8620D7ED-2832-401A-BBD8-D3C81F3C75B9}" presName="compNode" presStyleCnt="0"/>
      <dgm:spPr/>
    </dgm:pt>
    <dgm:pt modelId="{B3C638C9-4E5B-4FF8-AF67-16EF0D3ADC07}" type="pres">
      <dgm:prSet presAssocID="{8620D7ED-2832-401A-BBD8-D3C81F3C75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0912F56-3385-4452-92DE-4F52DC79492F}" type="pres">
      <dgm:prSet presAssocID="{8620D7ED-2832-401A-BBD8-D3C81F3C75B9}" presName="spaceRect" presStyleCnt="0"/>
      <dgm:spPr/>
    </dgm:pt>
    <dgm:pt modelId="{8637F384-311F-447A-A093-B8935A06A80E}" type="pres">
      <dgm:prSet presAssocID="{8620D7ED-2832-401A-BBD8-D3C81F3C75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8606628-8EF0-43B6-B855-8C0A76D539E6}" type="presOf" srcId="{EC967C35-721F-4C7A-BFAC-02CF9D59B749}" destId="{F02A4FB8-B5AA-4195-A8E0-7B2B2B9FD853}" srcOrd="0" destOrd="0" presId="urn:microsoft.com/office/officeart/2018/2/layout/IconLabelList"/>
    <dgm:cxn modelId="{5737B42A-9939-4028-8005-9557B42F7B85}" type="presOf" srcId="{4699F8EC-9D87-4688-8DE8-EA3DB0773EA7}" destId="{9623BE05-22B7-4A75-B4B1-D1687DDC50BB}" srcOrd="0" destOrd="0" presId="urn:microsoft.com/office/officeart/2018/2/layout/IconLabelList"/>
    <dgm:cxn modelId="{F8F6152C-F093-423A-8BB0-D55225FE55BF}" srcId="{4699F8EC-9D87-4688-8DE8-EA3DB0773EA7}" destId="{EC967C35-721F-4C7A-BFAC-02CF9D59B749}" srcOrd="0" destOrd="0" parTransId="{57B2FB6E-5D48-492E-9E5E-309A0FC68598}" sibTransId="{D9CA77ED-CB7E-42EB-A102-EAF18CF03644}"/>
    <dgm:cxn modelId="{693E5575-2D21-4F34-9344-E8BBB1CC9DA8}" type="presOf" srcId="{8620D7ED-2832-401A-BBD8-D3C81F3C75B9}" destId="{8637F384-311F-447A-A093-B8935A06A80E}" srcOrd="0" destOrd="0" presId="urn:microsoft.com/office/officeart/2018/2/layout/IconLabelList"/>
    <dgm:cxn modelId="{735065E2-9647-4B32-B0EF-462031327D38}" srcId="{4699F8EC-9D87-4688-8DE8-EA3DB0773EA7}" destId="{8620D7ED-2832-401A-BBD8-D3C81F3C75B9}" srcOrd="1" destOrd="0" parTransId="{840F14C6-BC9C-46FA-9E31-7FC211E493C2}" sibTransId="{6C432456-CCDC-4E75-97F9-4BE1437587D5}"/>
    <dgm:cxn modelId="{D9843501-4FA8-4D07-B4B3-21855EA0F890}" type="presParOf" srcId="{9623BE05-22B7-4A75-B4B1-D1687DDC50BB}" destId="{70F885DF-8785-4ACD-A772-3EF797A355D1}" srcOrd="0" destOrd="0" presId="urn:microsoft.com/office/officeart/2018/2/layout/IconLabelList"/>
    <dgm:cxn modelId="{BA754345-F402-43B0-B3BB-AB356E45E311}" type="presParOf" srcId="{70F885DF-8785-4ACD-A772-3EF797A355D1}" destId="{8A9DF90E-0E29-4100-941F-651F399E9844}" srcOrd="0" destOrd="0" presId="urn:microsoft.com/office/officeart/2018/2/layout/IconLabelList"/>
    <dgm:cxn modelId="{0ACE230D-A9B8-4F53-B651-40C1F2F271CA}" type="presParOf" srcId="{70F885DF-8785-4ACD-A772-3EF797A355D1}" destId="{6EA61818-06E3-49F8-9ACF-01674F6C4A42}" srcOrd="1" destOrd="0" presId="urn:microsoft.com/office/officeart/2018/2/layout/IconLabelList"/>
    <dgm:cxn modelId="{A9A04765-FAC8-4746-86A5-F701AF5FCBEC}" type="presParOf" srcId="{70F885DF-8785-4ACD-A772-3EF797A355D1}" destId="{F02A4FB8-B5AA-4195-A8E0-7B2B2B9FD853}" srcOrd="2" destOrd="0" presId="urn:microsoft.com/office/officeart/2018/2/layout/IconLabelList"/>
    <dgm:cxn modelId="{AE680AE0-B77E-4936-9AB7-ED900F17F70B}" type="presParOf" srcId="{9623BE05-22B7-4A75-B4B1-D1687DDC50BB}" destId="{2691579A-9834-49B7-8A98-555A0851B635}" srcOrd="1" destOrd="0" presId="urn:microsoft.com/office/officeart/2018/2/layout/IconLabelList"/>
    <dgm:cxn modelId="{3B7B3091-A564-4D6B-B266-63CBA474D28D}" type="presParOf" srcId="{9623BE05-22B7-4A75-B4B1-D1687DDC50BB}" destId="{DEF2924E-C9FE-4B33-B70E-78E696D8C4AC}" srcOrd="2" destOrd="0" presId="urn:microsoft.com/office/officeart/2018/2/layout/IconLabelList"/>
    <dgm:cxn modelId="{3FF01F7F-CDAB-4E22-A852-0563C4A50185}" type="presParOf" srcId="{DEF2924E-C9FE-4B33-B70E-78E696D8C4AC}" destId="{B3C638C9-4E5B-4FF8-AF67-16EF0D3ADC07}" srcOrd="0" destOrd="0" presId="urn:microsoft.com/office/officeart/2018/2/layout/IconLabelList"/>
    <dgm:cxn modelId="{00FA3DAE-0B75-46EF-8218-A3687E07CBF6}" type="presParOf" srcId="{DEF2924E-C9FE-4B33-B70E-78E696D8C4AC}" destId="{40912F56-3385-4452-92DE-4F52DC79492F}" srcOrd="1" destOrd="0" presId="urn:microsoft.com/office/officeart/2018/2/layout/IconLabelList"/>
    <dgm:cxn modelId="{7F5AA9F7-FDE6-4787-B7F9-522A8F5D35FA}" type="presParOf" srcId="{DEF2924E-C9FE-4B33-B70E-78E696D8C4AC}" destId="{8637F384-311F-447A-A093-B8935A06A8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F3DC8-3F99-426E-B996-8A3EBDE85F36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2D341-64EE-42C1-97F9-B2A2C97F951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7DF6A-605E-44B1-A41D-97FC775D67E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 Application available to all cities</a:t>
          </a:r>
        </a:p>
      </dsp:txBody>
      <dsp:txXfrm>
        <a:off x="2039300" y="956381"/>
        <a:ext cx="4474303" cy="1765627"/>
      </dsp:txXfrm>
    </dsp:sp>
    <dsp:sp modelId="{6F2BED24-7D51-411A-86ED-BBBA1FF6D78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3545E-E994-4057-8515-1A3352B3075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DBA2F-200F-454F-B133-DFDF7281A1A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Helps cities identify focus areas of growth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7109-CCB9-4764-9E00-2A24225EBF0A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78F6B-09D2-40F0-A4AD-690491FD3A0D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1F864-9C93-4644-9B83-D556D9715BD5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Strengthen potential for smart cities</a:t>
          </a:r>
        </a:p>
      </dsp:txBody>
      <dsp:txXfrm>
        <a:off x="14692" y="3775213"/>
        <a:ext cx="2981250" cy="720000"/>
      </dsp:txXfrm>
    </dsp:sp>
    <dsp:sp modelId="{BE276733-EDB8-436B-8534-7D034DCE2F4A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5CC0A-7738-4CB2-A2E6-FB7FD728CAFE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67107-3982-4C67-BF31-0B165297025F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Improve competition quality of smart cities challenge</a:t>
          </a:r>
        </a:p>
      </dsp:txBody>
      <dsp:txXfrm>
        <a:off x="3517661" y="3775213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F90E-0E29-4100-941F-651F399E9844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A4FB8-B5AA-4195-A8E0-7B2B2B9FD853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Improving model techniques</a:t>
          </a:r>
        </a:p>
      </dsp:txBody>
      <dsp:txXfrm>
        <a:off x="559800" y="3022743"/>
        <a:ext cx="4320000" cy="720000"/>
      </dsp:txXfrm>
    </dsp:sp>
    <dsp:sp modelId="{B3C638C9-4E5B-4FF8-AF67-16EF0D3ADC07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7F384-311F-447A-A093-B8935A06A80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Better identifying key concepts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5BF80-4C5C-4279-A6AE-50058878E983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F07D6-5175-4C82-831E-47EA6098D6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76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44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a statistical model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57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40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using a statistical tool but to improve this, we could improve techniques of the model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71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70" y="2424387"/>
            <a:ext cx="11946834" cy="869535"/>
          </a:xfrm>
          <a:prstGeom prst="rect">
            <a:avLst/>
          </a:prstGeom>
        </p:spPr>
        <p:txBody>
          <a:bodyPr anchor="t"/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5400" b="0" kern="1200" spc="100" baseline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70" y="3330736"/>
            <a:ext cx="11946834" cy="6075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3200" b="0" kern="4600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54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4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47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L Text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534" y="849200"/>
            <a:ext cx="10615617" cy="794337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4400" b="0" u="none" kern="1200" dirty="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6534" y="1750797"/>
            <a:ext cx="10615617" cy="4123229"/>
          </a:xfrm>
          <a:prstGeom prst="rect">
            <a:avLst/>
          </a:prstGeom>
        </p:spPr>
        <p:txBody>
          <a:bodyPr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29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Suheadings 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one bullet text</a:t>
            </a:r>
          </a:p>
          <a:p>
            <a:pPr marL="70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two bullet text</a:t>
            </a:r>
          </a:p>
          <a:p>
            <a:pPr marL="12429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three bullet text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2859" y="5968729"/>
            <a:ext cx="6208642" cy="233290"/>
          </a:xfrm>
          <a:prstGeom prst="rect">
            <a:avLst/>
          </a:prstGeom>
        </p:spPr>
        <p:txBody>
          <a:bodyPr/>
          <a:lstStyle>
            <a:lvl1pPr>
              <a:defRPr sz="1000" b="1" spc="6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CA" dirty="0"/>
              <a:t>STATISTICS CANADA   CANDEV DATA CHALLENGE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0241" y="5968727"/>
            <a:ext cx="530087" cy="23329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43E9593E-4846-4B5D-9BF7-4BF4DBE40B8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5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906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461" userDrawn="1">
          <p15:clr>
            <a:srgbClr val="FBAE40"/>
          </p15:clr>
        </p15:guide>
        <p15:guide id="5" pos="7151" userDrawn="1">
          <p15:clr>
            <a:srgbClr val="FBAE40"/>
          </p15:clr>
        </p15:guide>
        <p15:guide id="6" pos="7446" userDrawn="1">
          <p15:clr>
            <a:srgbClr val="FBAE40"/>
          </p15:clr>
        </p15:guide>
        <p15:guide id="8" orient="horz" pos="527" userDrawn="1">
          <p15:clr>
            <a:srgbClr val="FBAE40"/>
          </p15:clr>
        </p15:guide>
        <p15:guide id="9" orient="horz" pos="10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359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31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6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9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3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30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47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1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IDENTIFYING SMART CITIES IN CANADA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32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07E6B-CE64-0140-82A7-15593668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chemeClr val="tx1"/>
                </a:solidFill>
              </a:rPr>
              <a:t>What is a smart city?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3C09C-C747-6545-BA4C-E36A6A03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732"/>
            <a:ext cx="6169532" cy="4286833"/>
          </a:xfrm>
          <a:custGeom>
            <a:avLst/>
            <a:gdLst>
              <a:gd name="connsiteX0" fmla="*/ 0 w 5997636"/>
              <a:gd name="connsiteY0" fmla="*/ 0 h 4306833"/>
              <a:gd name="connsiteX1" fmla="*/ 5997636 w 5997636"/>
              <a:gd name="connsiteY1" fmla="*/ 0 h 4306833"/>
              <a:gd name="connsiteX2" fmla="*/ 5997636 w 5997636"/>
              <a:gd name="connsiteY2" fmla="*/ 4302053 h 4306833"/>
              <a:gd name="connsiteX3" fmla="*/ 5313331 w 5997636"/>
              <a:gd name="connsiteY3" fmla="*/ 4306748 h 4306833"/>
              <a:gd name="connsiteX4" fmla="*/ 400746 w 5997636"/>
              <a:gd name="connsiteY4" fmla="*/ 4118385 h 4306833"/>
              <a:gd name="connsiteX5" fmla="*/ 0 w 5997636"/>
              <a:gd name="connsiteY5" fmla="*/ 4081409 h 4306833"/>
              <a:gd name="connsiteX6" fmla="*/ 0 w 5997636"/>
              <a:gd name="connsiteY6" fmla="*/ 2982070 h 4306833"/>
              <a:gd name="connsiteX7" fmla="*/ 0 w 5997636"/>
              <a:gd name="connsiteY7" fmla="*/ 2789945 h 430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7" name="Picture 6" descr="A tall building in a city&#10;&#10;Description automatically generated">
            <a:extLst>
              <a:ext uri="{FF2B5EF4-FFF2-40B4-BE49-F238E27FC236}">
                <a16:creationId xmlns:a16="http://schemas.microsoft.com/office/drawing/2014/main" id="{76879CFD-1EA3-9B4B-B3EE-F2F6DE8B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r="3058"/>
          <a:stretch/>
        </p:blipFill>
        <p:spPr>
          <a:xfrm>
            <a:off x="6176435" y="10"/>
            <a:ext cx="6015565" cy="4299555"/>
          </a:xfrm>
          <a:custGeom>
            <a:avLst/>
            <a:gdLst>
              <a:gd name="connsiteX0" fmla="*/ 0 w 6015565"/>
              <a:gd name="connsiteY0" fmla="*/ 0 h 4299565"/>
              <a:gd name="connsiteX1" fmla="*/ 6015565 w 6015565"/>
              <a:gd name="connsiteY1" fmla="*/ 0 h 4299565"/>
              <a:gd name="connsiteX2" fmla="*/ 6015565 w 6015565"/>
              <a:gd name="connsiteY2" fmla="*/ 2789945 h 4299565"/>
              <a:gd name="connsiteX3" fmla="*/ 6015565 w 6015565"/>
              <a:gd name="connsiteY3" fmla="*/ 2982070 h 4299565"/>
              <a:gd name="connsiteX4" fmla="*/ 6015565 w 6015565"/>
              <a:gd name="connsiteY4" fmla="*/ 3957888 h 4299565"/>
              <a:gd name="connsiteX5" fmla="*/ 5937368 w 6015565"/>
              <a:gd name="connsiteY5" fmla="*/ 3966171 h 4299565"/>
              <a:gd name="connsiteX6" fmla="*/ 577162 w 6015565"/>
              <a:gd name="connsiteY6" fmla="*/ 4289728 h 4299565"/>
              <a:gd name="connsiteX7" fmla="*/ 0 w 6015565"/>
              <a:gd name="connsiteY7" fmla="*/ 4299565 h 429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F1974-3E56-D646-BCBA-41615FA9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CA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CA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C9FB-0FDE-454D-9190-14EC37171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en-CA" sz="1800" i="1"/>
              <a:t>“Smart cities approach aims to achieve meaningful outcomes for residents by leveraging the fundamental benefits that data and connected technology have to offer” – </a:t>
            </a:r>
            <a:r>
              <a:rPr lang="en-CA" sz="1800"/>
              <a:t>(INFCC Application Guide)</a:t>
            </a:r>
            <a:endParaRPr lang="en-CA" sz="1800" i="1"/>
          </a:p>
          <a:p>
            <a:endParaRPr lang="en-US" sz="1800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571A0-7458-BC41-9D67-F3899192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1120" y="6414925"/>
            <a:ext cx="9509760" cy="3200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CA">
                <a:solidFill>
                  <a:srgbClr val="FFFFFE"/>
                </a:solidFill>
              </a:rPr>
              <a:t>STATISTICS CANADA   CANDEV DATA CHALLENGE</a:t>
            </a:r>
          </a:p>
        </p:txBody>
      </p:sp>
    </p:spTree>
    <p:extLst>
      <p:ext uri="{BB962C8B-B14F-4D97-AF65-F5344CB8AC3E}">
        <p14:creationId xmlns:p14="http://schemas.microsoft.com/office/powerpoint/2010/main" val="137805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616CA-14B0-B44A-8363-A079860C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04A-1A3A-404B-A86D-321689F0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900">
                <a:solidFill>
                  <a:prstClr val="black">
                    <a:tint val="75000"/>
                  </a:prstClr>
                </a:solidFill>
              </a:rPr>
              <a:t>STATISTICS CANADA   CANDEV DATA CHALLENGE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5D90-FFB0-8A45-B04D-4E910CF3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CA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CA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1C47436-784F-413C-ABF8-A30482215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4174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503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1DCB0-E7A9-D14F-8D74-072F7921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Model – Input / Output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E58504-B7BB-B848-8A3D-D2035B27D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03" y="2427541"/>
            <a:ext cx="7044295" cy="39976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A3278-8E54-D04E-AEA6-90C3D091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STATISTICS CANADA   CANDEV DATA CHALLENGE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ABBCA-0EDF-BF47-8D23-8EB80FE6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US" sz="12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6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647E7-A571-494B-B32B-850F54F5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656A8-B24A-9A46-B288-C20E0068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900">
                <a:solidFill>
                  <a:prstClr val="black">
                    <a:tint val="75000"/>
                  </a:prstClr>
                </a:solidFill>
              </a:rPr>
              <a:t>STATISTICS CANADA   CANDEV DATA CHALLENGE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1DE3E-DF9C-434B-8D2A-61B03FDA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CA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CA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CD9CAAB-D1F3-47DE-B466-137C92FE6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4326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535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5C2F-584E-5742-AAA0-2A898C7F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Moving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22F8-3F64-5A42-AF09-198F0F18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900"/>
              <a:t>STATISTICS CANADA   CANDEV DATA CHALLENGE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C2636-F040-E040-A72C-5DFB1618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14DA8B-EA52-42EF-B94E-C04035ED4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5960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3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A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F9AF-3674-B344-B197-ADED72A1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Our Team!</a:t>
            </a: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3D86A29-3714-2146-959C-61E7196F6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41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DF187-C3EB-AF49-9D3F-0D019194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CA" sz="105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 CANADA   CANDEV DATA CHALLENGE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8B63-F551-DB4D-8B5E-254B149D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Jean Loic Kandikandi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BSc. Student Software Engineering (COOP)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uOttawa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Jie</a:t>
            </a:r>
            <a:r>
              <a:rPr lang="en-US" sz="2000" dirty="0">
                <a:solidFill>
                  <a:srgbClr val="FFFFFF"/>
                </a:solidFill>
              </a:rPr>
              <a:t> Song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MSc. Student Statistics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uOttawa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Jane MacDonald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PhD. Student Mathematics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uOttawa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Sebastien Girard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BSc. Student Software Engineering (COOP)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uOttawa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A78D5-3FBB-F643-9E57-09396582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E9593E-4846-4B5D-9BF7-4BF4DBE40B8E}" type="slidenum">
              <a:rPr lang="en-CA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CA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6039-D4B6-BA48-9CA5-98AA0E90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7" y="835483"/>
            <a:ext cx="10615617" cy="794337"/>
          </a:xfrm>
        </p:spPr>
        <p:txBody>
          <a:bodyPr/>
          <a:lstStyle/>
          <a:p>
            <a:pPr algn="ctr"/>
            <a:r>
              <a:rPr lang="en-US" dirty="0"/>
              <a:t>EVOLVING SMARTER!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17EC4-5FFF-DA4D-9139-CB0D945E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0B838-175E-5141-935B-37D0A09F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7B4398-EE87-304E-A908-88F69E47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1"/>
          <a:stretch/>
        </p:blipFill>
        <p:spPr>
          <a:xfrm>
            <a:off x="3005005" y="2115067"/>
            <a:ext cx="5666555" cy="26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1642"/>
      </p:ext>
    </p:extLst>
  </p:cSld>
  <p:clrMapOvr>
    <a:masterClrMapping/>
  </p:clrMapOvr>
</p:sld>
</file>

<file path=ppt/theme/theme1.xml><?xml version="1.0" encoding="utf-8"?>
<a:theme xmlns:a="http://schemas.openxmlformats.org/drawingml/2006/main" name="D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209</Words>
  <Application>Microsoft Macintosh PowerPoint</Application>
  <PresentationFormat>Widescreen</PresentationFormat>
  <Paragraphs>41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DL Theme</vt:lpstr>
      <vt:lpstr>IDENTIFYING SMART CITIES IN CANADA</vt:lpstr>
      <vt:lpstr>What is a smart city?</vt:lpstr>
      <vt:lpstr>Solution</vt:lpstr>
      <vt:lpstr>Our Model – Input / Output</vt:lpstr>
      <vt:lpstr>Benefits</vt:lpstr>
      <vt:lpstr>Moving Forward</vt:lpstr>
      <vt:lpstr>Our Team!</vt:lpstr>
      <vt:lpstr>EVOLVING SMARTER!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SMART CITIES IN CANADA</dc:title>
  <dc:creator>Jean Loic Kandikandi</dc:creator>
  <cp:lastModifiedBy>Jean Loic Kandikandi</cp:lastModifiedBy>
  <cp:revision>1</cp:revision>
  <cp:lastPrinted>2020-01-19T16:40:58Z</cp:lastPrinted>
  <dcterms:created xsi:type="dcterms:W3CDTF">2020-01-19T16:39:31Z</dcterms:created>
  <dcterms:modified xsi:type="dcterms:W3CDTF">2020-01-19T16:41:37Z</dcterms:modified>
</cp:coreProperties>
</file>